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303" r:id="rId5"/>
    <p:sldId id="259" r:id="rId6"/>
    <p:sldId id="304" r:id="rId7"/>
    <p:sldId id="260" r:id="rId8"/>
    <p:sldId id="261" r:id="rId9"/>
    <p:sldId id="302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305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70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2016/8/24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cdn.slideonline.com/upload/pres/14dd187eae62b8eee5806941677b69347dcd21b5/slide-big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6852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://cdn2.slideonline.com/upload/pres/14dd187eae62b8eee5806941677b69347dcd21b5/slide-big-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6184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://cdn3.slideonline.com/upload/pres/14dd187eae62b8eee5806941677b69347dcd21b5/slide-big-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://cdn4.slideonline.com/upload/pres/14dd187eae62b8eee5806941677b69347dcd21b5/slide-big-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://cdn.slideonline.com/upload/pres/14dd187eae62b8eee5806941677b69347dcd21b5/slide-big-1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://cdn2.slideonline.com/upload/pres/14dd187eae62b8eee5806941677b69347dcd21b5/slide-big-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http://cdn3.slideonline.com/upload/pres/14dd187eae62b8eee5806941677b69347dcd21b5/slide-big-1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http://cdn4.slideonline.com/upload/pres/14dd187eae62b8eee5806941677b69347dcd21b5/slide-big-1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http://cdn.slideonline.com/upload/pres/14dd187eae62b8eee5806941677b69347dcd21b5/slide-big-1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http://cdn2.slideonline.com/upload/pres/14dd187eae62b8eee5806941677b69347dcd21b5/slide-big-1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http://cdn3.slideonline.com/upload/pres/14dd187eae62b8eee5806941677b69347dcd21b5/slide-big-1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cdn2.slideonline.com/upload/pres/14dd187eae62b8eee5806941677b69347dcd21b5/slide-big-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1969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http://cdn4.slideonline.com/upload/pres/14dd187eae62b8eee5806941677b69347dcd21b5/slide-big-2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http://cdn.slideonline.com/upload/pres/14dd187eae62b8eee5806941677b69347dcd21b5/slide-big-2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http://cdn2.slideonline.com/upload/pres/14dd187eae62b8eee5806941677b69347dcd21b5/slide-big-2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0944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http://cdn3.slideonline.com/upload/pres/14dd187eae62b8eee5806941677b69347dcd21b5/slide-big-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http://cdn4.slideonline.com/upload/pres/14dd187eae62b8eee5806941677b69347dcd21b5/slide-big-2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http://cdn.slideonline.com/upload/pres/14dd187eae62b8eee5806941677b69347dcd21b5/slide-big-2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http://cdn2.slideonline.com/upload/pres/14dd187eae62b8eee5806941677b69347dcd21b5/slide-big-2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http://cdn3.slideonline.com/upload/pres/14dd187eae62b8eee5806941677b69347dcd21b5/slide-big-2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http://cdn4.slideonline.com/upload/pres/14dd187eae62b8eee5806941677b69347dcd21b5/slide-big-2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http://cdn.slideonline.com/upload/pres/14dd187eae62b8eee5806941677b69347dcd21b5/slide-big-2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cdn3.slideonline.com/upload/pres/14dd187eae62b8eee5806941677b69347dcd21b5/slide-big-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8064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http://cdn2.slideonline.com/upload/pres/14dd187eae62b8eee5806941677b69347dcd21b5/slide-big-3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http://cdn3.slideonline.com/upload/pres/14dd187eae62b8eee5806941677b69347dcd21b5/slide-big-3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 descr="http://cdn4.slideonline.com/upload/pres/14dd187eae62b8eee5806941677b69347dcd21b5/slide-big-3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 descr="http://cdn.slideonline.com/upload/pres/14dd187eae62b8eee5806941677b69347dcd21b5/slide-big-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 descr="http://cdn2.slideonline.com/upload/pres/14dd187eae62b8eee5806941677b69347dcd21b5/slide-big-3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 descr="http://cdn3.slideonline.com/upload/pres/14dd187eae62b8eee5806941677b69347dcd21b5/slide-big-3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 descr="http://cdn4.slideonline.com/upload/pres/14dd187eae62b8eee5806941677b69347dcd21b5/slide-big-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 descr="http://cdn.slideonline.com/upload/pres/14dd187eae62b8eee5806941677b69347dcd21b5/slide-big-3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 descr="http://cdn2.slideonline.com/upload/pres/14dd187eae62b8eee5806941677b69347dcd21b5/slide-big-3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 descr="http://cdn3.slideonline.com/upload/pres/14dd187eae62b8eee5806941677b69347dcd21b5/slide-big-3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cdn4.slideonline.com/upload/pres/14dd187eae62b8eee5806941677b69347dcd21b5/slide-big-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8596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 descr="http://cdn4.slideonline.com/upload/pres/14dd187eae62b8eee5806941677b69347dcd21b5/slide-big-4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 descr="http://cdn.slideonline.com/upload/pres/14dd187eae62b8eee5806941677b69347dcd21b5/slide-big-4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 descr="http://cdn2.slideonline.com/upload/pres/14dd187eae62b8eee5806941677b69347dcd21b5/slide-big-4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 descr="http://cdn3.slideonline.com/upload/pres/14dd187eae62b8eee5806941677b69347dcd21b5/slide-big-4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 descr="http://cdn4.slideonline.com/upload/pres/14dd187eae62b8eee5806941677b69347dcd21b5/slide-big-4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 descr="http://cdn.slideonline.com/upload/pres/14dd187eae62b8eee5806941677b69347dcd21b5/slide-big-4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 descr="http://cdn2.slideonline.com/upload/pres/14dd187eae62b8eee5806941677b69347dcd21b5/slide-big-4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60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://cdn.slideonline.com/upload/pres/14dd187eae62b8eee5806941677b69347dcd21b5/slide-big-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402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cdn2.slideonline.com/upload/pres/14dd187eae62b8eee5806941677b69347dcd21b5/slide-big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0634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ttp://cdn3.slideonline.com/upload/pres/14dd187eae62b8eee5806941677b69347dcd21b5/slide-big-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6578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cdn4.slideonline.com/upload/pres/14dd187eae62b8eee5806941677b69347dcd21b5/slide-big-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9174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cdn.slideonline.com/upload/pres/14dd187eae62b8eee5806941677b69347dcd21b5/slide-big-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9865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Office PowerPoint</Application>
  <PresentationFormat>全屏显示(4:3)</PresentationFormat>
  <Paragraphs>0</Paragraphs>
  <Slides>46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47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YY</cp:lastModifiedBy>
  <cp:revision>44</cp:revision>
  <dcterms:created xsi:type="dcterms:W3CDTF">2016-08-24T09:18:43Z</dcterms:created>
  <dcterms:modified xsi:type="dcterms:W3CDTF">2016-08-24T09:51:51Z</dcterms:modified>
</cp:coreProperties>
</file>

<file path=docProps/thumbnail.jpeg>
</file>